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60879E-B146-4EE0-8E58-BD2743E6C24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5C50CF3-47AB-4CBA-A37C-11DDCD365C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Презентация</a:t>
            </a:r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  <a:t>Щелевая игрушка «Ослик»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Цель: </a:t>
            </a:r>
            <a:r>
              <a:rPr lang="ru-RU" dirty="0" smtClean="0"/>
              <a:t>Совершенствовать умения в работе с ножницами.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Цветной картон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Ножницы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Клей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Цветная бумага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007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Ход работы: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Ребята, мы с вами будем делать сегодня ослика. Это щелевая объемная игрушка из цветного картона.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Для начала нам нужно вырезать шаблон. Кто хорошо владеет карандашом и сможет нарисовать самостоятельно рисуем на картоне сразу.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040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Рисуем и вырезаем шаблоны из плотного картона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0450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2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Переносим шаблоны на картон черного цвета  и вырезаем все детали.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0470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3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Собираем нашего ослика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20200520_10513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Этап 4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Добавляем детали: глаза, копытца на ножки и хвостик.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Содержимое 6" descr="20200520_10585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Итог нашей работы!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858962"/>
            <a:ext cx="6096000" cy="4191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</TotalTime>
  <Words>106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Презентация</vt:lpstr>
      <vt:lpstr>Цель: Совершенствовать умения в работе с ножницами.</vt:lpstr>
      <vt:lpstr>Ход работы:</vt:lpstr>
      <vt:lpstr>Этап 1</vt:lpstr>
      <vt:lpstr>Этап 2</vt:lpstr>
      <vt:lpstr>Этап 3</vt:lpstr>
      <vt:lpstr>Этап 4</vt:lpstr>
      <vt:lpstr>Итог нашей работы!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Ирина</dc:creator>
  <cp:lastModifiedBy>Ирина</cp:lastModifiedBy>
  <cp:revision>4</cp:revision>
  <dcterms:created xsi:type="dcterms:W3CDTF">2020-05-20T06:24:29Z</dcterms:created>
  <dcterms:modified xsi:type="dcterms:W3CDTF">2020-05-20T07:06:42Z</dcterms:modified>
</cp:coreProperties>
</file>